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FB883-E24B-A97C-3CFF-BA96AEF37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09253"/>
            <a:ext cx="8991600" cy="6209805"/>
          </a:xfrm>
        </p:spPr>
        <p:txBody>
          <a:bodyPr>
            <a:normAutofit/>
          </a:bodyPr>
          <a:lstStyle/>
          <a:p>
            <a:r>
              <a:rPr lang="en-US" sz="8000" b="1" dirty="0">
                <a:solidFill>
                  <a:schemeClr val="accent2">
                    <a:lumMod val="75000"/>
                  </a:schemeClr>
                </a:solidFill>
              </a:rPr>
              <a:t>Battle </a:t>
            </a:r>
            <a:br>
              <a:rPr lang="en-US" sz="8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8000" b="1" dirty="0">
                <a:solidFill>
                  <a:schemeClr val="accent2">
                    <a:lumMod val="75000"/>
                  </a:schemeClr>
                </a:solidFill>
              </a:rPr>
              <a:t>Of </a:t>
            </a:r>
            <a:r>
              <a:rPr lang="en-US" sz="8000" b="1" dirty="0" err="1">
                <a:solidFill>
                  <a:schemeClr val="accent2">
                    <a:lumMod val="75000"/>
                  </a:schemeClr>
                </a:solidFill>
              </a:rPr>
              <a:t>plassey</a:t>
            </a:r>
            <a:br>
              <a:rPr lang="en-US" sz="8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8000" b="1" dirty="0">
                <a:solidFill>
                  <a:schemeClr val="accent2">
                    <a:lumMod val="75000"/>
                  </a:schemeClr>
                </a:solidFill>
              </a:rPr>
              <a:t>23 </a:t>
            </a:r>
            <a:r>
              <a:rPr lang="en-US" sz="8000" b="1" dirty="0" err="1">
                <a:solidFill>
                  <a:schemeClr val="accent2">
                    <a:lumMod val="75000"/>
                  </a:schemeClr>
                </a:solidFill>
              </a:rPr>
              <a:t>june</a:t>
            </a:r>
            <a:r>
              <a:rPr lang="en-US" sz="8000" b="1" dirty="0">
                <a:solidFill>
                  <a:schemeClr val="accent2">
                    <a:lumMod val="75000"/>
                  </a:schemeClr>
                </a:solidFill>
              </a:rPr>
              <a:t> 1757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E95ABB-74F9-7D53-C91E-72DD3588C5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07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1A04C-4118-3CDC-A981-AD13C16FB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339D16-B802-1C4E-DB98-38C62BFBF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073248" cy="6741721"/>
          </a:xfrm>
        </p:spPr>
      </p:pic>
    </p:spTree>
    <p:extLst>
      <p:ext uri="{BB962C8B-B14F-4D97-AF65-F5344CB8AC3E}">
        <p14:creationId xmlns:p14="http://schemas.microsoft.com/office/powerpoint/2010/main" val="2889022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AA926-0B7E-06A1-F045-1D5A0E4DF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854A8D-331D-E40F-B254-ADA884379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1136" y="98961"/>
            <a:ext cx="7924741" cy="6605649"/>
          </a:xfrm>
        </p:spPr>
      </p:pic>
    </p:spTree>
    <p:extLst>
      <p:ext uri="{BB962C8B-B14F-4D97-AF65-F5344CB8AC3E}">
        <p14:creationId xmlns:p14="http://schemas.microsoft.com/office/powerpoint/2010/main" val="3464425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EF86-1E44-50F3-4139-FD8436AC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816700D-0D47-91FA-E13D-7822FAE7A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62" y="160813"/>
            <a:ext cx="11949544" cy="6697188"/>
          </a:xfrm>
        </p:spPr>
      </p:pic>
    </p:spTree>
    <p:extLst>
      <p:ext uri="{BB962C8B-B14F-4D97-AF65-F5344CB8AC3E}">
        <p14:creationId xmlns:p14="http://schemas.microsoft.com/office/powerpoint/2010/main" val="360286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ED5CF-8693-831E-505D-7CD98ADE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024885-3676-A24F-0CC5-A3E04B050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86869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99077-570B-D069-B552-52CFDA21D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22CAF8-F4D4-5DD4-57CE-9CAFA67E4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1230860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67D8-6946-80FA-5A9F-54324A00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86EA11-83E6-741A-D279-AD0DF52CA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63091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8C4C0-86CF-8090-C596-C5F1B4DB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E913742-B7CD-1408-2268-BF4E44036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7174"/>
            <a:ext cx="12192000" cy="6525549"/>
          </a:xfrm>
        </p:spPr>
      </p:pic>
    </p:spTree>
    <p:extLst>
      <p:ext uri="{BB962C8B-B14F-4D97-AF65-F5344CB8AC3E}">
        <p14:creationId xmlns:p14="http://schemas.microsoft.com/office/powerpoint/2010/main" val="4259090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C90A-A3F3-9C5F-A6DD-1BD979EEE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89CE6D-FC9B-6A0A-E43B-62A087598F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086026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63B93-9810-4B23-2D74-0032C3B0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53EB63-3683-361F-16EB-8D257A012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72763"/>
          </a:xfrm>
        </p:spPr>
      </p:pic>
    </p:spTree>
    <p:extLst>
      <p:ext uri="{BB962C8B-B14F-4D97-AF65-F5344CB8AC3E}">
        <p14:creationId xmlns:p14="http://schemas.microsoft.com/office/powerpoint/2010/main" val="369292128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Parcel</vt:lpstr>
      <vt:lpstr>Battle  Of plassey 23 june 1757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  Of plassey 23 june 1757</dc:title>
  <dc:creator>mkaurboparai1@gmail.com</dc:creator>
  <cp:lastModifiedBy>mkaurboparai1@gmail.com</cp:lastModifiedBy>
  <cp:revision>1</cp:revision>
  <dcterms:created xsi:type="dcterms:W3CDTF">2025-01-03T04:59:39Z</dcterms:created>
  <dcterms:modified xsi:type="dcterms:W3CDTF">2025-01-03T05:12:36Z</dcterms:modified>
</cp:coreProperties>
</file>